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Bold" charset="1" panose="020B0806030504020204"/>
      <p:regular r:id="rId25"/>
    </p:embeddedFont>
    <p:embeddedFont>
      <p:font typeface="Klein" charset="1" panose="02000503060000020004"/>
      <p:regular r:id="rId26"/>
    </p:embeddedFont>
    <p:embeddedFont>
      <p:font typeface="Klein Bold" charset="1" panose="02000503060000020004"/>
      <p:regular r:id="rId27"/>
    </p:embeddedFont>
    <p:embeddedFont>
      <p:font typeface="Open Sans" charset="1" panose="020B0606030504020204"/>
      <p:regular r:id="rId28"/>
    </p:embeddedFont>
    <p:embeddedFont>
      <p:font typeface="Open Sans Extra Bold" charset="1" panose="020B09060308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18" Target="../media/image66.png" Type="http://schemas.openxmlformats.org/officeDocument/2006/relationships/image"/><Relationship Id="rId19" Target="../media/image67.svg" Type="http://schemas.openxmlformats.org/officeDocument/2006/relationships/image"/><Relationship Id="rId2" Target="../media/image1.png" Type="http://schemas.openxmlformats.org/officeDocument/2006/relationships/image"/><Relationship Id="rId20" Target="../media/image68.png" Type="http://schemas.openxmlformats.org/officeDocument/2006/relationships/image"/><Relationship Id="rId21" Target="../media/image69.svg" Type="http://schemas.openxmlformats.org/officeDocument/2006/relationships/image"/><Relationship Id="rId22" Target="../media/image70.png" Type="http://schemas.openxmlformats.org/officeDocument/2006/relationships/image"/><Relationship Id="rId23" Target="../media/image71.svg" Type="http://schemas.openxmlformats.org/officeDocument/2006/relationships/image"/><Relationship Id="rId24" Target="../media/image72.png" Type="http://schemas.openxmlformats.org/officeDocument/2006/relationships/image"/><Relationship Id="rId25" Target="../media/image73.svg" Type="http://schemas.openxmlformats.org/officeDocument/2006/relationships/image"/><Relationship Id="rId26" Target="../media/image74.png" Type="http://schemas.openxmlformats.org/officeDocument/2006/relationships/image"/><Relationship Id="rId27" Target="../media/image75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77.png" Type="http://schemas.openxmlformats.org/officeDocument/2006/relationships/image"/><Relationship Id="rId2" Target="../media/image7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jpeg" Type="http://schemas.openxmlformats.org/officeDocument/2006/relationships/image"/><Relationship Id="rId3" Target="../media/VAGMAmYR_VM.mp4" Type="http://schemas.openxmlformats.org/officeDocument/2006/relationships/video"/><Relationship Id="rId4" Target="../media/VAGMAmYR_VM.mp4" Type="http://schemas.microsoft.com/office/2007/relationships/media"/><Relationship Id="rId5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86.jpeg" Type="http://schemas.openxmlformats.org/officeDocument/2006/relationships/image"/><Relationship Id="rId5" Target="../media/VAFWqYv2Ftk.mp4" Type="http://schemas.openxmlformats.org/officeDocument/2006/relationships/video"/><Relationship Id="rId6" Target="../media/VAFWqYv2Ftk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VAEBXn0sFLQ.mp4" Type="http://schemas.openxmlformats.org/officeDocument/2006/relationships/video"/><Relationship Id="rId4" Target="../media/VAEBXn0sFLQ.mp4" Type="http://schemas.microsoft.com/office/2007/relationships/media"/><Relationship Id="rId5" Target="../media/image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gif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gif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Relationship Id="rId4" Target="../media/image27.gif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Eo1ZmdLAo.mp4" Type="http://schemas.microsoft.com/office/2007/relationships/media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32.jpeg" Type="http://schemas.openxmlformats.org/officeDocument/2006/relationships/image"/><Relationship Id="rId9" Target="../media/VAEo1ZmdLAo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EDb5yy2og.mp4" Type="http://schemas.microsoft.com/office/2007/relationships/media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33.jpeg" Type="http://schemas.openxmlformats.org/officeDocument/2006/relationships/image"/><Relationship Id="rId9" Target="../media/VAEDb5yy2og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1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987250"/>
            <a:ext cx="15268665" cy="16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0"/>
              </a:lnSpc>
            </a:pPr>
            <a:r>
              <a:rPr lang="en-US" b="true" sz="9836">
                <a:solidFill>
                  <a:srgbClr val="2230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“STOCKWISE”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6076" y="8757602"/>
            <a:ext cx="1225584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RESENTACIÓN FINAL CAPSTONE</a:t>
            </a:r>
          </a:p>
        </p:txBody>
      </p:sp>
      <p:sp>
        <p:nvSpPr>
          <p:cNvPr name="Freeform 9" id="9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69215">
            <a:off x="15440127" y="-942958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144">
            <a:off x="-1465275" y="8376753"/>
            <a:ext cx="4987950" cy="3500634"/>
          </a:xfrm>
          <a:custGeom>
            <a:avLst/>
            <a:gdLst/>
            <a:ahLst/>
            <a:cxnLst/>
            <a:rect r="r" b="b" t="t" l="l"/>
            <a:pathLst>
              <a:path h="3500634" w="4987950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2601" y="4109534"/>
            <a:ext cx="6958671" cy="5722855"/>
          </a:xfrm>
          <a:custGeom>
            <a:avLst/>
            <a:gdLst/>
            <a:ahLst/>
            <a:cxnLst/>
            <a:rect r="r" b="b" t="t" l="l"/>
            <a:pathLst>
              <a:path h="5722855" w="6958671">
                <a:moveTo>
                  <a:pt x="0" y="0"/>
                </a:moveTo>
                <a:lnTo>
                  <a:pt x="6958672" y="0"/>
                </a:lnTo>
                <a:lnTo>
                  <a:pt x="6958672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2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8899" y="4748775"/>
            <a:ext cx="3088001" cy="4114800"/>
          </a:xfrm>
          <a:custGeom>
            <a:avLst/>
            <a:gdLst/>
            <a:ahLst/>
            <a:cxnLst/>
            <a:rect r="r" b="b" t="t" l="l"/>
            <a:pathLst>
              <a:path h="4114800" w="3088001">
                <a:moveTo>
                  <a:pt x="0" y="0"/>
                </a:moveTo>
                <a:lnTo>
                  <a:pt x="3088002" y="0"/>
                </a:lnTo>
                <a:lnTo>
                  <a:pt x="3088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52599" y="4748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2601" y="1388734"/>
            <a:ext cx="1259958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 de trabajo para el desarrollo del proyecto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69215">
            <a:off x="15440127" y="-942958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144">
            <a:off x="-1465275" y="8376753"/>
            <a:ext cx="4987950" cy="3500634"/>
          </a:xfrm>
          <a:custGeom>
            <a:avLst/>
            <a:gdLst/>
            <a:ahLst/>
            <a:cxnLst/>
            <a:rect r="r" b="b" t="t" l="l"/>
            <a:pathLst>
              <a:path h="3500634" w="4987950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96595" y="4975353"/>
            <a:ext cx="11153615" cy="4684518"/>
          </a:xfrm>
          <a:custGeom>
            <a:avLst/>
            <a:gdLst/>
            <a:ahLst/>
            <a:cxnLst/>
            <a:rect r="r" b="b" t="t" l="l"/>
            <a:pathLst>
              <a:path h="4684518" w="11153615">
                <a:moveTo>
                  <a:pt x="0" y="0"/>
                </a:moveTo>
                <a:lnTo>
                  <a:pt x="11153616" y="0"/>
                </a:lnTo>
                <a:lnTo>
                  <a:pt x="11153616" y="4684518"/>
                </a:lnTo>
                <a:lnTo>
                  <a:pt x="0" y="4684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95120" y="5053423"/>
            <a:ext cx="1192531" cy="1006198"/>
          </a:xfrm>
          <a:custGeom>
            <a:avLst/>
            <a:gdLst/>
            <a:ahLst/>
            <a:cxnLst/>
            <a:rect r="r" b="b" t="t" l="l"/>
            <a:pathLst>
              <a:path h="1006198" w="1192531">
                <a:moveTo>
                  <a:pt x="0" y="0"/>
                </a:moveTo>
                <a:lnTo>
                  <a:pt x="1192531" y="0"/>
                </a:lnTo>
                <a:lnTo>
                  <a:pt x="1192531" y="1006198"/>
                </a:lnTo>
                <a:lnTo>
                  <a:pt x="0" y="1006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53291" y="8696620"/>
            <a:ext cx="759261" cy="759261"/>
          </a:xfrm>
          <a:custGeom>
            <a:avLst/>
            <a:gdLst/>
            <a:ahLst/>
            <a:cxnLst/>
            <a:rect r="r" b="b" t="t" l="l"/>
            <a:pathLst>
              <a:path h="759261" w="759261">
                <a:moveTo>
                  <a:pt x="0" y="0"/>
                </a:moveTo>
                <a:lnTo>
                  <a:pt x="759261" y="0"/>
                </a:lnTo>
                <a:lnTo>
                  <a:pt x="759261" y="759262"/>
                </a:lnTo>
                <a:lnTo>
                  <a:pt x="0" y="759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70112" y="5144889"/>
            <a:ext cx="836662" cy="836662"/>
          </a:xfrm>
          <a:custGeom>
            <a:avLst/>
            <a:gdLst/>
            <a:ahLst/>
            <a:cxnLst/>
            <a:rect r="r" b="b" t="t" l="l"/>
            <a:pathLst>
              <a:path h="836662" w="836662">
                <a:moveTo>
                  <a:pt x="0" y="0"/>
                </a:moveTo>
                <a:lnTo>
                  <a:pt x="836661" y="0"/>
                </a:lnTo>
                <a:lnTo>
                  <a:pt x="836661" y="836662"/>
                </a:lnTo>
                <a:lnTo>
                  <a:pt x="0" y="836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23603" y="8591902"/>
            <a:ext cx="968698" cy="968698"/>
          </a:xfrm>
          <a:custGeom>
            <a:avLst/>
            <a:gdLst/>
            <a:ahLst/>
            <a:cxnLst/>
            <a:rect r="r" b="b" t="t" l="l"/>
            <a:pathLst>
              <a:path h="968698" w="968698">
                <a:moveTo>
                  <a:pt x="0" y="0"/>
                </a:moveTo>
                <a:lnTo>
                  <a:pt x="968698" y="0"/>
                </a:lnTo>
                <a:lnTo>
                  <a:pt x="968698" y="968698"/>
                </a:lnTo>
                <a:lnTo>
                  <a:pt x="0" y="9686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15289" y="5162171"/>
            <a:ext cx="833056" cy="850058"/>
          </a:xfrm>
          <a:custGeom>
            <a:avLst/>
            <a:gdLst/>
            <a:ahLst/>
            <a:cxnLst/>
            <a:rect r="r" b="b" t="t" l="l"/>
            <a:pathLst>
              <a:path h="850058" w="833056">
                <a:moveTo>
                  <a:pt x="0" y="0"/>
                </a:moveTo>
                <a:lnTo>
                  <a:pt x="833056" y="0"/>
                </a:lnTo>
                <a:lnTo>
                  <a:pt x="833056" y="850058"/>
                </a:lnTo>
                <a:lnTo>
                  <a:pt x="0" y="8500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88984" y="5053423"/>
            <a:ext cx="960799" cy="1067554"/>
          </a:xfrm>
          <a:custGeom>
            <a:avLst/>
            <a:gdLst/>
            <a:ahLst/>
            <a:cxnLst/>
            <a:rect r="r" b="b" t="t" l="l"/>
            <a:pathLst>
              <a:path h="1067554" w="960799">
                <a:moveTo>
                  <a:pt x="0" y="0"/>
                </a:moveTo>
                <a:lnTo>
                  <a:pt x="960799" y="0"/>
                </a:lnTo>
                <a:lnTo>
                  <a:pt x="960799" y="1067554"/>
                </a:lnTo>
                <a:lnTo>
                  <a:pt x="0" y="1067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93319" y="8497067"/>
            <a:ext cx="1042532" cy="1158369"/>
          </a:xfrm>
          <a:custGeom>
            <a:avLst/>
            <a:gdLst/>
            <a:ahLst/>
            <a:cxnLst/>
            <a:rect r="r" b="b" t="t" l="l"/>
            <a:pathLst>
              <a:path h="1158369" w="1042532">
                <a:moveTo>
                  <a:pt x="0" y="0"/>
                </a:moveTo>
                <a:lnTo>
                  <a:pt x="1042532" y="0"/>
                </a:lnTo>
                <a:lnTo>
                  <a:pt x="1042532" y="1158368"/>
                </a:lnTo>
                <a:lnTo>
                  <a:pt x="0" y="11583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75463" y="5053423"/>
            <a:ext cx="1042532" cy="1158369"/>
          </a:xfrm>
          <a:custGeom>
            <a:avLst/>
            <a:gdLst/>
            <a:ahLst/>
            <a:cxnLst/>
            <a:rect r="r" b="b" t="t" l="l"/>
            <a:pathLst>
              <a:path h="1158369" w="1042532">
                <a:moveTo>
                  <a:pt x="0" y="0"/>
                </a:moveTo>
                <a:lnTo>
                  <a:pt x="1042532" y="0"/>
                </a:lnTo>
                <a:lnTo>
                  <a:pt x="1042532" y="1158369"/>
                </a:lnTo>
                <a:lnTo>
                  <a:pt x="0" y="115836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51527" y="5053423"/>
            <a:ext cx="960799" cy="1067554"/>
          </a:xfrm>
          <a:custGeom>
            <a:avLst/>
            <a:gdLst/>
            <a:ahLst/>
            <a:cxnLst/>
            <a:rect r="r" b="b" t="t" l="l"/>
            <a:pathLst>
              <a:path h="1067554" w="960799">
                <a:moveTo>
                  <a:pt x="0" y="0"/>
                </a:moveTo>
                <a:lnTo>
                  <a:pt x="960798" y="0"/>
                </a:lnTo>
                <a:lnTo>
                  <a:pt x="960798" y="1067554"/>
                </a:lnTo>
                <a:lnTo>
                  <a:pt x="0" y="10675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73403" y="8501503"/>
            <a:ext cx="1042532" cy="1158369"/>
          </a:xfrm>
          <a:custGeom>
            <a:avLst/>
            <a:gdLst/>
            <a:ahLst/>
            <a:cxnLst/>
            <a:rect r="r" b="b" t="t" l="l"/>
            <a:pathLst>
              <a:path h="1158369" w="1042532">
                <a:moveTo>
                  <a:pt x="0" y="0"/>
                </a:moveTo>
                <a:lnTo>
                  <a:pt x="1042532" y="0"/>
                </a:lnTo>
                <a:lnTo>
                  <a:pt x="1042532" y="1158368"/>
                </a:lnTo>
                <a:lnTo>
                  <a:pt x="0" y="11583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059621"/>
            <a:ext cx="1585904" cy="1762115"/>
          </a:xfrm>
          <a:custGeom>
            <a:avLst/>
            <a:gdLst/>
            <a:ahLst/>
            <a:cxnLst/>
            <a:rect r="r" b="b" t="t" l="l"/>
            <a:pathLst>
              <a:path h="1762115" w="1585904">
                <a:moveTo>
                  <a:pt x="0" y="0"/>
                </a:moveTo>
                <a:lnTo>
                  <a:pt x="1585904" y="0"/>
                </a:lnTo>
                <a:lnTo>
                  <a:pt x="1585904" y="1762115"/>
                </a:lnTo>
                <a:lnTo>
                  <a:pt x="0" y="176211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96939" y="1388734"/>
            <a:ext cx="1259958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Cronograma para el desarrollo del proyecto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187582" y="469598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3"/>
                </a:lnTo>
                <a:lnTo>
                  <a:pt x="0" y="10062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62129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del software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5821638" y="398744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80997" y="2755397"/>
            <a:ext cx="10351195" cy="7268868"/>
          </a:xfrm>
          <a:custGeom>
            <a:avLst/>
            <a:gdLst/>
            <a:ahLst/>
            <a:cxnLst/>
            <a:rect r="r" b="b" t="t" l="l"/>
            <a:pathLst>
              <a:path h="7268868" w="10351195">
                <a:moveTo>
                  <a:pt x="0" y="0"/>
                </a:moveTo>
                <a:lnTo>
                  <a:pt x="10351195" y="0"/>
                </a:lnTo>
                <a:lnTo>
                  <a:pt x="10351195" y="7268868"/>
                </a:lnTo>
                <a:lnTo>
                  <a:pt x="0" y="7268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893" t="-3879" r="-15112" b="-25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03486">
            <a:off x="3480939" y="829730"/>
            <a:ext cx="11326122" cy="10901393"/>
          </a:xfrm>
          <a:custGeom>
            <a:avLst/>
            <a:gdLst/>
            <a:ahLst/>
            <a:cxnLst/>
            <a:rect r="r" b="b" t="t" l="l"/>
            <a:pathLst>
              <a:path h="10901393" w="11326122">
                <a:moveTo>
                  <a:pt x="0" y="0"/>
                </a:moveTo>
                <a:lnTo>
                  <a:pt x="11326122" y="0"/>
                </a:lnTo>
                <a:lnTo>
                  <a:pt x="11326122" y="10901392"/>
                </a:lnTo>
                <a:lnTo>
                  <a:pt x="0" y="109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datos</a:t>
            </a:r>
          </a:p>
        </p:txBody>
      </p:sp>
      <p:sp>
        <p:nvSpPr>
          <p:cNvPr name="Freeform 5" id="5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r="0" b="-9764"/>
            </a:stretch>
          </a:blipFill>
        </p:spPr>
      </p:sp>
      <p:sp>
        <p:nvSpPr>
          <p:cNvPr name="Freeform 3" id="3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3746" y="4287236"/>
            <a:ext cx="3425057" cy="1712528"/>
          </a:xfrm>
          <a:custGeom>
            <a:avLst/>
            <a:gdLst/>
            <a:ahLst/>
            <a:cxnLst/>
            <a:rect r="r" b="b" t="t" l="l"/>
            <a:pathLst>
              <a:path h="1712528" w="3425057">
                <a:moveTo>
                  <a:pt x="0" y="0"/>
                </a:moveTo>
                <a:lnTo>
                  <a:pt x="3425057" y="0"/>
                </a:lnTo>
                <a:lnTo>
                  <a:pt x="3425057" y="1712528"/>
                </a:lnTo>
                <a:lnTo>
                  <a:pt x="0" y="171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3746" y="6751832"/>
            <a:ext cx="1958219" cy="1958219"/>
          </a:xfrm>
          <a:custGeom>
            <a:avLst/>
            <a:gdLst/>
            <a:ahLst/>
            <a:cxnLst/>
            <a:rect r="r" b="b" t="t" l="l"/>
            <a:pathLst>
              <a:path h="1958219" w="1958219">
                <a:moveTo>
                  <a:pt x="0" y="0"/>
                </a:moveTo>
                <a:lnTo>
                  <a:pt x="1958219" y="0"/>
                </a:lnTo>
                <a:lnTo>
                  <a:pt x="1958219" y="1958218"/>
                </a:lnTo>
                <a:lnTo>
                  <a:pt x="0" y="1958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4180" y="7401956"/>
            <a:ext cx="2938852" cy="1308094"/>
          </a:xfrm>
          <a:custGeom>
            <a:avLst/>
            <a:gdLst/>
            <a:ahLst/>
            <a:cxnLst/>
            <a:rect r="r" b="b" t="t" l="l"/>
            <a:pathLst>
              <a:path h="1308094" w="2938852">
                <a:moveTo>
                  <a:pt x="0" y="0"/>
                </a:moveTo>
                <a:lnTo>
                  <a:pt x="2938853" y="0"/>
                </a:lnTo>
                <a:lnTo>
                  <a:pt x="2938853" y="1308094"/>
                </a:lnTo>
                <a:lnTo>
                  <a:pt x="0" y="130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42240" y="6574440"/>
            <a:ext cx="2135611" cy="2135611"/>
          </a:xfrm>
          <a:custGeom>
            <a:avLst/>
            <a:gdLst/>
            <a:ahLst/>
            <a:cxnLst/>
            <a:rect r="r" b="b" t="t" l="l"/>
            <a:pathLst>
              <a:path h="2135611" w="2135611">
                <a:moveTo>
                  <a:pt x="0" y="0"/>
                </a:moveTo>
                <a:lnTo>
                  <a:pt x="2135611" y="0"/>
                </a:lnTo>
                <a:lnTo>
                  <a:pt x="2135611" y="2135610"/>
                </a:lnTo>
                <a:lnTo>
                  <a:pt x="0" y="2135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0966" y="4287236"/>
            <a:ext cx="2191046" cy="2191046"/>
          </a:xfrm>
          <a:custGeom>
            <a:avLst/>
            <a:gdLst/>
            <a:ahLst/>
            <a:cxnLst/>
            <a:rect r="r" b="b" t="t" l="l"/>
            <a:pathLst>
              <a:path h="2191046" w="2191046">
                <a:moveTo>
                  <a:pt x="0" y="0"/>
                </a:moveTo>
                <a:lnTo>
                  <a:pt x="2191046" y="0"/>
                </a:lnTo>
                <a:lnTo>
                  <a:pt x="2191046" y="2191045"/>
                </a:lnTo>
                <a:lnTo>
                  <a:pt x="0" y="2191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87412" y="4287236"/>
            <a:ext cx="3414613" cy="1707306"/>
          </a:xfrm>
          <a:custGeom>
            <a:avLst/>
            <a:gdLst/>
            <a:ahLst/>
            <a:cxnLst/>
            <a:rect r="r" b="b" t="t" l="l"/>
            <a:pathLst>
              <a:path h="1707306" w="3414613">
                <a:moveTo>
                  <a:pt x="0" y="0"/>
                </a:moveTo>
                <a:lnTo>
                  <a:pt x="3414612" y="0"/>
                </a:lnTo>
                <a:lnTo>
                  <a:pt x="3414612" y="1707306"/>
                </a:lnTo>
                <a:lnTo>
                  <a:pt x="0" y="1707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4449" y="6675169"/>
            <a:ext cx="3633717" cy="2034882"/>
          </a:xfrm>
          <a:custGeom>
            <a:avLst/>
            <a:gdLst/>
            <a:ahLst/>
            <a:cxnLst/>
            <a:rect r="r" b="b" t="t" l="l"/>
            <a:pathLst>
              <a:path h="2034882" w="3633717">
                <a:moveTo>
                  <a:pt x="0" y="0"/>
                </a:moveTo>
                <a:lnTo>
                  <a:pt x="3633717" y="0"/>
                </a:lnTo>
                <a:lnTo>
                  <a:pt x="3633717" y="2034881"/>
                </a:lnTo>
                <a:lnTo>
                  <a:pt x="0" y="2034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61919" y="3692953"/>
            <a:ext cx="1526866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DEMOSTRACIÓN DEL RESULTADO DEL PROYECTO</a:t>
            </a:r>
          </a:p>
        </p:txBody>
      </p:sp>
      <p:sp>
        <p:nvSpPr>
          <p:cNvPr name="Freeform 4" id="4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r="0" b="-9764"/>
            </a:stretch>
          </a:blipFill>
        </p:spPr>
      </p:sp>
      <p:sp>
        <p:nvSpPr>
          <p:cNvPr name="Freeform 3" id="3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92160" y="3312420"/>
            <a:ext cx="10703680" cy="610109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obtenidos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r="0" b="-9764"/>
            </a:stretch>
          </a:blipFill>
        </p:spPr>
      </p:sp>
      <p:sp>
        <p:nvSpPr>
          <p:cNvPr name="Freeform 3" id="3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9908" y="4633671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88734"/>
            <a:ext cx="1526866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Obstáculos presentados durante el desarrollo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</p:txBody>
      </p:sp>
      <p:sp>
        <p:nvSpPr>
          <p:cNvPr name="Freeform 4" id="4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423" y="-2022130"/>
            <a:ext cx="14009155" cy="13483811"/>
          </a:xfrm>
          <a:custGeom>
            <a:avLst/>
            <a:gdLst/>
            <a:ahLst/>
            <a:cxnLst/>
            <a:rect r="r" b="b" t="t" l="l"/>
            <a:pathLst>
              <a:path h="13483811" w="14009155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029651"/>
            <a:ext cx="15268665" cy="307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</a:t>
            </a:r>
          </a:p>
          <a:p>
            <a:pPr algn="ctr">
              <a:lnSpc>
                <a:spcPts val="12018"/>
              </a:lnSpc>
            </a:pPr>
            <a:r>
              <a:rPr lang="en-US" b="true" sz="106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su atención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0979" y="7094764"/>
            <a:ext cx="95708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PREGUNTAS DE LA COMISIÓN</a:t>
            </a:r>
          </a:p>
        </p:txBody>
      </p:sp>
      <p:sp>
        <p:nvSpPr>
          <p:cNvPr name="Freeform 9" id="9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0983" y="77706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722272">
            <a:off x="15493190" y="-645632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3532220" y="0"/>
                </a:moveTo>
                <a:lnTo>
                  <a:pt x="0" y="0"/>
                </a:lnTo>
                <a:lnTo>
                  <a:pt x="0" y="5250596"/>
                </a:lnTo>
                <a:lnTo>
                  <a:pt x="3532220" y="5250596"/>
                </a:lnTo>
                <a:lnTo>
                  <a:pt x="35322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0780" y="8562451"/>
            <a:ext cx="3056701" cy="5125565"/>
          </a:xfrm>
          <a:custGeom>
            <a:avLst/>
            <a:gdLst/>
            <a:ahLst/>
            <a:cxnLst/>
            <a:rect r="r" b="b" t="t" l="l"/>
            <a:pathLst>
              <a:path h="5125565" w="3056701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2439" y="7684881"/>
            <a:ext cx="3638360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223022"/>
                </a:solidFill>
                <a:latin typeface="Klein Bold"/>
                <a:ea typeface="Klein Bold"/>
                <a:cs typeface="Klein Bold"/>
                <a:sym typeface="Klein Bold"/>
              </a:rPr>
              <a:t>Martín Salazar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598583" y="7923006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08030" y="2743698"/>
            <a:ext cx="4647176" cy="4799604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1679" t="0" r="-167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A9C4B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820412" y="2743698"/>
            <a:ext cx="4647176" cy="4799604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0" t="-35070" r="0" b="-1014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A9C4B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904875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Nuestro Equipo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4820" y="7684881"/>
            <a:ext cx="3638360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223022"/>
                </a:solidFill>
                <a:latin typeface="Klein Bold"/>
                <a:ea typeface="Klein Bold"/>
                <a:cs typeface="Klein Bold"/>
                <a:sym typeface="Klein Bold"/>
              </a:rPr>
              <a:t>Javier Martínez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37201" y="7684881"/>
            <a:ext cx="3638360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223022"/>
                </a:solidFill>
                <a:latin typeface="Klein Bold"/>
                <a:ea typeface="Klein Bold"/>
                <a:cs typeface="Klein Bold"/>
                <a:sym typeface="Klein Bold"/>
              </a:rPr>
              <a:t>Jorge Muñoz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3232793" y="2743698"/>
            <a:ext cx="4647176" cy="4799604"/>
            <a:chOff x="0" y="0"/>
            <a:chExt cx="6350000" cy="65582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1"/>
              <a:stretch>
                <a:fillRect l="0" t="-7953" r="0" b="-3726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A9C4B2"/>
            </a:solidFill>
          </p:spPr>
        </p:sp>
      </p:grpSp>
      <p:sp>
        <p:nvSpPr>
          <p:cNvPr name="Freeform 20" id="20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08030" y="8524351"/>
            <a:ext cx="4647176" cy="7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Jefe de Proyecto</a:t>
            </a:r>
          </a:p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y gestión del proyecto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0412" y="8491330"/>
            <a:ext cx="4647176" cy="11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Desarrollador</a:t>
            </a:r>
          </a:p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las funcionalidades del software </a:t>
            </a: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72931" y="8524351"/>
            <a:ext cx="4647176" cy="7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Analista QA</a:t>
            </a:r>
          </a:p>
          <a:p>
            <a:pPr algn="l" marL="485560" indent="-242780" lvl="1">
              <a:lnSpc>
                <a:spcPts val="3148"/>
              </a:lnSpc>
              <a:buFont typeface="Arial"/>
              <a:buChar char="•"/>
            </a:pP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Pruebas de calidad</a:t>
            </a:r>
            <a:r>
              <a:rPr lang="en-US" sz="22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073311" y="2122170"/>
            <a:ext cx="6009049" cy="8075246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-608" t="0" r="-60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DFECE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066056" y="5143500"/>
            <a:ext cx="4976891" cy="4785062"/>
          </a:xfrm>
          <a:custGeom>
            <a:avLst/>
            <a:gdLst/>
            <a:ahLst/>
            <a:cxnLst/>
            <a:rect r="r" b="b" t="t" l="l"/>
            <a:pathLst>
              <a:path h="4785062" w="4976891">
                <a:moveTo>
                  <a:pt x="0" y="0"/>
                </a:moveTo>
                <a:lnTo>
                  <a:pt x="4976891" y="0"/>
                </a:lnTo>
                <a:lnTo>
                  <a:pt x="4976891" y="4785062"/>
                </a:lnTo>
                <a:lnTo>
                  <a:pt x="0" y="478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79484" y="3396321"/>
            <a:ext cx="1586805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3D593D"/>
                </a:solidFill>
                <a:latin typeface="Klein Bold"/>
                <a:ea typeface="Klein Bold"/>
                <a:cs typeface="Klein Bold"/>
                <a:sym typeface="Klein Bold"/>
              </a:rPr>
              <a:t>PYMES</a:t>
            </a:r>
          </a:p>
        </p:txBody>
      </p:sp>
      <p:sp>
        <p:nvSpPr>
          <p:cNvPr name="Freeform 11" id="11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16127295" y="7514486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5"/>
                </a:lnTo>
                <a:lnTo>
                  <a:pt x="0" y="399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-723117" y="882909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5552" y="7028009"/>
            <a:ext cx="7659184" cy="2570021"/>
            <a:chOff x="0" y="0"/>
            <a:chExt cx="2017234" cy="676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7234" cy="676878"/>
            </a:xfrm>
            <a:custGeom>
              <a:avLst/>
              <a:gdLst/>
              <a:ahLst/>
              <a:cxnLst/>
              <a:rect r="r" b="b" t="t" l="l"/>
              <a:pathLst>
                <a:path h="676878" w="2017234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04875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 de contenidos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429122" y="5692124"/>
            <a:ext cx="4041534" cy="381924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2300255"/>
            <a:ext cx="9748640" cy="798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Descripción del proyecto</a:t>
            </a:r>
          </a:p>
          <a:p>
            <a:pPr algn="just" marL="1148331" indent="-382777" lvl="2">
              <a:lnSpc>
                <a:spcPts val="3723"/>
              </a:lnSpc>
              <a:buFont typeface="Arial"/>
              <a:buChar char="⚬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o dolor</a:t>
            </a:r>
          </a:p>
          <a:p>
            <a:pPr algn="just" marL="1148331" indent="-382777" lvl="2">
              <a:lnSpc>
                <a:spcPts val="3723"/>
              </a:lnSpc>
              <a:buFont typeface="Arial"/>
              <a:buChar char="⚬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de solución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</a:p>
          <a:p>
            <a:pPr algn="just" marL="1148331" indent="-382777" lvl="2">
              <a:lnSpc>
                <a:spcPts val="3723"/>
              </a:lnSpc>
              <a:buFont typeface="Arial"/>
              <a:buChar char="⚬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general</a:t>
            </a:r>
          </a:p>
          <a:p>
            <a:pPr algn="just" marL="1148331" indent="-382777" lvl="2">
              <a:lnSpc>
                <a:spcPts val="3723"/>
              </a:lnSpc>
              <a:buFont typeface="Arial"/>
              <a:buChar char="⚬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específico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y limitaciones del proyecto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 de trabajo para el desarrollo del proyecto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Cronograma para el desarrollo del proyecto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del software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datos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utilizadas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Demostración del resultado del proyecto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obtenidos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Obstáculos presentados durante el desarrollo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Conclusiones</a:t>
            </a:r>
          </a:p>
          <a:p>
            <a:pPr algn="just" marL="574166" indent="-287083" lvl="1">
              <a:lnSpc>
                <a:spcPts val="3723"/>
              </a:lnSpc>
              <a:buFont typeface="Arial"/>
              <a:buChar char="•"/>
            </a:pPr>
            <a:r>
              <a:rPr lang="en-US" b="true" sz="2659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Preguntas de la comisión</a:t>
            </a:r>
          </a:p>
        </p:txBody>
      </p:sp>
      <p:sp>
        <p:nvSpPr>
          <p:cNvPr name="Freeform 12" id="12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440854" y="2485525"/>
            <a:ext cx="5406291" cy="1036848"/>
            <a:chOff x="0" y="0"/>
            <a:chExt cx="1423879" cy="273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3879" cy="273079"/>
            </a:xfrm>
            <a:custGeom>
              <a:avLst/>
              <a:gdLst/>
              <a:ahLst/>
              <a:cxnLst/>
              <a:rect r="r" b="b" t="t" l="l"/>
              <a:pathLst>
                <a:path h="273079" w="1423879">
                  <a:moveTo>
                    <a:pt x="0" y="0"/>
                  </a:moveTo>
                  <a:lnTo>
                    <a:pt x="1423879" y="0"/>
                  </a:lnTo>
                  <a:lnTo>
                    <a:pt x="1423879" y="273079"/>
                  </a:lnTo>
                  <a:lnTo>
                    <a:pt x="0" y="27307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23879" cy="330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223022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Problema o dolor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14904"/>
            <a:ext cx="16536059" cy="1745851"/>
            <a:chOff x="0" y="0"/>
            <a:chExt cx="4355176" cy="4598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55176" cy="459813"/>
            </a:xfrm>
            <a:custGeom>
              <a:avLst/>
              <a:gdLst/>
              <a:ahLst/>
              <a:cxnLst/>
              <a:rect r="r" b="b" t="t" l="l"/>
              <a:pathLst>
                <a:path h="459813" w="4355176">
                  <a:moveTo>
                    <a:pt x="0" y="0"/>
                  </a:moveTo>
                  <a:lnTo>
                    <a:pt x="4355176" y="0"/>
                  </a:lnTo>
                  <a:lnTo>
                    <a:pt x="4355176" y="459813"/>
                  </a:lnTo>
                  <a:lnTo>
                    <a:pt x="0" y="459813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4355176" cy="536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223022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Descripción del proyecto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13196" y="7750600"/>
            <a:ext cx="1360699" cy="1507700"/>
          </a:xfrm>
          <a:custGeom>
            <a:avLst/>
            <a:gdLst/>
            <a:ahLst/>
            <a:cxnLst/>
            <a:rect r="r" b="b" t="t" l="l"/>
            <a:pathLst>
              <a:path h="1507700" w="1360699">
                <a:moveTo>
                  <a:pt x="0" y="0"/>
                </a:moveTo>
                <a:lnTo>
                  <a:pt x="1360700" y="0"/>
                </a:lnTo>
                <a:lnTo>
                  <a:pt x="1360700" y="1507700"/>
                </a:lnTo>
                <a:lnTo>
                  <a:pt x="0" y="150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88194" y="4520308"/>
            <a:ext cx="3719324" cy="4737992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913196" y="4815124"/>
            <a:ext cx="1630282" cy="1558958"/>
          </a:xfrm>
          <a:custGeom>
            <a:avLst/>
            <a:gdLst/>
            <a:ahLst/>
            <a:cxnLst/>
            <a:rect r="r" b="b" t="t" l="l"/>
            <a:pathLst>
              <a:path h="1558958" w="1630282">
                <a:moveTo>
                  <a:pt x="0" y="0"/>
                </a:moveTo>
                <a:lnTo>
                  <a:pt x="1630283" y="0"/>
                </a:lnTo>
                <a:lnTo>
                  <a:pt x="1630283" y="1558957"/>
                </a:lnTo>
                <a:lnTo>
                  <a:pt x="0" y="1558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95947" y="7664831"/>
            <a:ext cx="2099047" cy="1679237"/>
          </a:xfrm>
          <a:custGeom>
            <a:avLst/>
            <a:gdLst/>
            <a:ahLst/>
            <a:cxnLst/>
            <a:rect r="r" b="b" t="t" l="l"/>
            <a:pathLst>
              <a:path h="1679237" w="2099047">
                <a:moveTo>
                  <a:pt x="0" y="0"/>
                </a:moveTo>
                <a:lnTo>
                  <a:pt x="2099047" y="0"/>
                </a:lnTo>
                <a:lnTo>
                  <a:pt x="2099047" y="1679238"/>
                </a:lnTo>
                <a:lnTo>
                  <a:pt x="0" y="1679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99806" y="9182100"/>
            <a:ext cx="8088387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099806" y="4760624"/>
            <a:ext cx="1996514" cy="1667958"/>
          </a:xfrm>
          <a:custGeom>
            <a:avLst/>
            <a:gdLst/>
            <a:ahLst/>
            <a:cxnLst/>
            <a:rect r="r" b="b" t="t" l="l"/>
            <a:pathLst>
              <a:path h="1667958" w="1996514">
                <a:moveTo>
                  <a:pt x="0" y="0"/>
                </a:moveTo>
                <a:lnTo>
                  <a:pt x="1996514" y="0"/>
                </a:lnTo>
                <a:lnTo>
                  <a:pt x="1996514" y="1667957"/>
                </a:lnTo>
                <a:lnTo>
                  <a:pt x="0" y="1667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6440854" y="2524808"/>
            <a:ext cx="5406291" cy="1036848"/>
            <a:chOff x="0" y="0"/>
            <a:chExt cx="1423879" cy="2730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3879" cy="273079"/>
            </a:xfrm>
            <a:custGeom>
              <a:avLst/>
              <a:gdLst/>
              <a:ahLst/>
              <a:cxnLst/>
              <a:rect r="r" b="b" t="t" l="l"/>
              <a:pathLst>
                <a:path h="273079" w="1423879">
                  <a:moveTo>
                    <a:pt x="0" y="0"/>
                  </a:moveTo>
                  <a:lnTo>
                    <a:pt x="1423879" y="0"/>
                  </a:lnTo>
                  <a:lnTo>
                    <a:pt x="1423879" y="273079"/>
                  </a:lnTo>
                  <a:lnTo>
                    <a:pt x="0" y="27307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23879" cy="330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223022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Propuesta de solución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89743"/>
            <a:ext cx="16536059" cy="1822575"/>
            <a:chOff x="0" y="0"/>
            <a:chExt cx="4355176" cy="4800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55176" cy="480020"/>
            </a:xfrm>
            <a:custGeom>
              <a:avLst/>
              <a:gdLst/>
              <a:ahLst/>
              <a:cxnLst/>
              <a:rect r="r" b="b" t="t" l="l"/>
              <a:pathLst>
                <a:path h="480020" w="4355176">
                  <a:moveTo>
                    <a:pt x="0" y="0"/>
                  </a:moveTo>
                  <a:lnTo>
                    <a:pt x="4355176" y="0"/>
                  </a:lnTo>
                  <a:lnTo>
                    <a:pt x="4355176" y="480020"/>
                  </a:lnTo>
                  <a:lnTo>
                    <a:pt x="0" y="480020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4355176" cy="556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223022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Descripción del proyecto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943" y="5027960"/>
            <a:ext cx="3632145" cy="3432377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3381728" y="4946220"/>
            <a:ext cx="3780140" cy="3595858"/>
          </a:xfrm>
          <a:custGeom>
            <a:avLst/>
            <a:gdLst/>
            <a:ahLst/>
            <a:cxnLst/>
            <a:rect r="r" b="b" t="t" l="l"/>
            <a:pathLst>
              <a:path h="3595858" w="3780140">
                <a:moveTo>
                  <a:pt x="0" y="0"/>
                </a:moveTo>
                <a:lnTo>
                  <a:pt x="3780140" y="0"/>
                </a:lnTo>
                <a:lnTo>
                  <a:pt x="3780140" y="3595858"/>
                </a:lnTo>
                <a:lnTo>
                  <a:pt x="0" y="359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34289" y="4946220"/>
            <a:ext cx="3622202" cy="3595858"/>
          </a:xfrm>
          <a:custGeom>
            <a:avLst/>
            <a:gdLst/>
            <a:ahLst/>
            <a:cxnLst/>
            <a:rect r="r" b="b" t="t" l="l"/>
            <a:pathLst>
              <a:path h="3595858" w="3622202">
                <a:moveTo>
                  <a:pt x="0" y="0"/>
                </a:moveTo>
                <a:lnTo>
                  <a:pt x="3622202" y="0"/>
                </a:lnTo>
                <a:lnTo>
                  <a:pt x="3622202" y="3595858"/>
                </a:lnTo>
                <a:lnTo>
                  <a:pt x="0" y="359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99806" y="9182100"/>
            <a:ext cx="8088387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</a:p>
        </p:txBody>
      </p:sp>
      <p:sp>
        <p:nvSpPr>
          <p:cNvPr name="Freeform 15" id="15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0635" y="3702935"/>
            <a:ext cx="14306731" cy="5015783"/>
            <a:chOff x="0" y="0"/>
            <a:chExt cx="3768028" cy="1321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68028" cy="1321029"/>
            </a:xfrm>
            <a:custGeom>
              <a:avLst/>
              <a:gdLst/>
              <a:ahLst/>
              <a:cxnLst/>
              <a:rect r="r" b="b" t="t" l="l"/>
              <a:pathLst>
                <a:path h="1321029" w="3768028">
                  <a:moveTo>
                    <a:pt x="0" y="0"/>
                  </a:moveTo>
                  <a:lnTo>
                    <a:pt x="3768028" y="0"/>
                  </a:lnTo>
                  <a:lnTo>
                    <a:pt x="3768028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68028" cy="1359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038193" y="2785894"/>
            <a:ext cx="12558327" cy="708737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83023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D593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Objetivo General</a:t>
            </a:r>
          </a:p>
        </p:txBody>
      </p:sp>
      <p:sp>
        <p:nvSpPr>
          <p:cNvPr name="Freeform 11" id="11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314661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327772" y="7157131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0635" y="3702935"/>
            <a:ext cx="14306731" cy="5015783"/>
            <a:chOff x="0" y="0"/>
            <a:chExt cx="3768028" cy="1321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68028" cy="1321029"/>
            </a:xfrm>
            <a:custGeom>
              <a:avLst/>
              <a:gdLst/>
              <a:ahLst/>
              <a:cxnLst/>
              <a:rect r="r" b="b" t="t" l="l"/>
              <a:pathLst>
                <a:path h="1321029" w="3768028">
                  <a:moveTo>
                    <a:pt x="0" y="0"/>
                  </a:moveTo>
                  <a:lnTo>
                    <a:pt x="3768028" y="0"/>
                  </a:lnTo>
                  <a:lnTo>
                    <a:pt x="3768028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68028" cy="1359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480582" y="2699416"/>
            <a:ext cx="12690597" cy="716202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09667" y="1388734"/>
            <a:ext cx="1526866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D593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Objetivos Específicos</a:t>
            </a:r>
          </a:p>
        </p:txBody>
      </p:sp>
      <p:sp>
        <p:nvSpPr>
          <p:cNvPr name="Freeform 11" id="11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69215">
            <a:off x="15440127" y="-942958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144">
            <a:off x="-1465275" y="8376753"/>
            <a:ext cx="4987950" cy="3500634"/>
          </a:xfrm>
          <a:custGeom>
            <a:avLst/>
            <a:gdLst/>
            <a:ahLst/>
            <a:cxnLst/>
            <a:rect r="r" b="b" t="t" l="l"/>
            <a:pathLst>
              <a:path h="3500634" w="4987950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1216" y="4264691"/>
            <a:ext cx="6581445" cy="4993609"/>
            <a:chOff x="0" y="0"/>
            <a:chExt cx="1733385" cy="1315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3385" cy="1315189"/>
            </a:xfrm>
            <a:custGeom>
              <a:avLst/>
              <a:gdLst/>
              <a:ahLst/>
              <a:cxnLst/>
              <a:rect r="r" b="b" t="t" l="l"/>
              <a:pathLst>
                <a:path h="1315189" w="1733385">
                  <a:moveTo>
                    <a:pt x="0" y="0"/>
                  </a:moveTo>
                  <a:lnTo>
                    <a:pt x="1733385" y="0"/>
                  </a:lnTo>
                  <a:lnTo>
                    <a:pt x="1733385" y="1315189"/>
                  </a:lnTo>
                  <a:lnTo>
                    <a:pt x="0" y="131518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3385" cy="1353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 descr="Logo_DuocUC.svg.png"/>
          <p:cNvSpPr/>
          <p:nvPr/>
        </p:nvSpPr>
        <p:spPr>
          <a:xfrm flipH="false" flipV="false" rot="0">
            <a:off x="13628280" y="544841"/>
            <a:ext cx="3936479" cy="967718"/>
          </a:xfrm>
          <a:custGeom>
            <a:avLst/>
            <a:gdLst/>
            <a:ahLst/>
            <a:cxnLst/>
            <a:rect r="r" b="b" t="t" l="l"/>
            <a:pathLst>
              <a:path h="967718" w="3936479">
                <a:moveTo>
                  <a:pt x="0" y="0"/>
                </a:moveTo>
                <a:lnTo>
                  <a:pt x="3936479" y="0"/>
                </a:lnTo>
                <a:lnTo>
                  <a:pt x="3936479" y="967718"/>
                </a:lnTo>
                <a:lnTo>
                  <a:pt x="0" y="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02042" y="4264691"/>
            <a:ext cx="6581445" cy="4993609"/>
            <a:chOff x="0" y="0"/>
            <a:chExt cx="1733385" cy="13151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3385" cy="1315189"/>
            </a:xfrm>
            <a:custGeom>
              <a:avLst/>
              <a:gdLst/>
              <a:ahLst/>
              <a:cxnLst/>
              <a:rect r="r" b="b" t="t" l="l"/>
              <a:pathLst>
                <a:path h="1315189" w="1733385">
                  <a:moveTo>
                    <a:pt x="0" y="0"/>
                  </a:moveTo>
                  <a:lnTo>
                    <a:pt x="1733385" y="0"/>
                  </a:lnTo>
                  <a:lnTo>
                    <a:pt x="1733385" y="1315189"/>
                  </a:lnTo>
                  <a:lnTo>
                    <a:pt x="0" y="131518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33385" cy="1353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15279" y="4677084"/>
            <a:ext cx="1598052" cy="1598052"/>
          </a:xfrm>
          <a:custGeom>
            <a:avLst/>
            <a:gdLst/>
            <a:ahLst/>
            <a:cxnLst/>
            <a:rect r="r" b="b" t="t" l="l"/>
            <a:pathLst>
              <a:path h="1598052" w="1598052">
                <a:moveTo>
                  <a:pt x="0" y="0"/>
                </a:moveTo>
                <a:lnTo>
                  <a:pt x="1598051" y="0"/>
                </a:lnTo>
                <a:lnTo>
                  <a:pt x="1598051" y="1598052"/>
                </a:lnTo>
                <a:lnTo>
                  <a:pt x="0" y="159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22690" y="4677084"/>
            <a:ext cx="1636827" cy="1520203"/>
          </a:xfrm>
          <a:custGeom>
            <a:avLst/>
            <a:gdLst/>
            <a:ahLst/>
            <a:cxnLst/>
            <a:rect r="r" b="b" t="t" l="l"/>
            <a:pathLst>
              <a:path h="1520203" w="1636827">
                <a:moveTo>
                  <a:pt x="0" y="0"/>
                </a:moveTo>
                <a:lnTo>
                  <a:pt x="1636827" y="0"/>
                </a:lnTo>
                <a:lnTo>
                  <a:pt x="1636827" y="1520203"/>
                </a:lnTo>
                <a:lnTo>
                  <a:pt x="0" y="1520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48757" y="6989511"/>
            <a:ext cx="1731096" cy="1689982"/>
          </a:xfrm>
          <a:custGeom>
            <a:avLst/>
            <a:gdLst/>
            <a:ahLst/>
            <a:cxnLst/>
            <a:rect r="r" b="b" t="t" l="l"/>
            <a:pathLst>
              <a:path h="1689982" w="1731096">
                <a:moveTo>
                  <a:pt x="0" y="0"/>
                </a:moveTo>
                <a:lnTo>
                  <a:pt x="1731095" y="0"/>
                </a:lnTo>
                <a:lnTo>
                  <a:pt x="1731095" y="1689982"/>
                </a:lnTo>
                <a:lnTo>
                  <a:pt x="0" y="1689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80589" y="6926261"/>
            <a:ext cx="1466397" cy="1816482"/>
          </a:xfrm>
          <a:custGeom>
            <a:avLst/>
            <a:gdLst/>
            <a:ahLst/>
            <a:cxnLst/>
            <a:rect r="r" b="b" t="t" l="l"/>
            <a:pathLst>
              <a:path h="1816482" w="1466397">
                <a:moveTo>
                  <a:pt x="0" y="0"/>
                </a:moveTo>
                <a:lnTo>
                  <a:pt x="1466397" y="0"/>
                </a:lnTo>
                <a:lnTo>
                  <a:pt x="1466397" y="1816482"/>
                </a:lnTo>
                <a:lnTo>
                  <a:pt x="0" y="1816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51811" y="7092528"/>
            <a:ext cx="1586965" cy="1586965"/>
          </a:xfrm>
          <a:custGeom>
            <a:avLst/>
            <a:gdLst/>
            <a:ahLst/>
            <a:cxnLst/>
            <a:rect r="r" b="b" t="t" l="l"/>
            <a:pathLst>
              <a:path h="1586965" w="1586965">
                <a:moveTo>
                  <a:pt x="0" y="0"/>
                </a:moveTo>
                <a:lnTo>
                  <a:pt x="1586965" y="0"/>
                </a:lnTo>
                <a:lnTo>
                  <a:pt x="1586965" y="1586965"/>
                </a:lnTo>
                <a:lnTo>
                  <a:pt x="0" y="1586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68876" y="4741354"/>
            <a:ext cx="1669900" cy="1469512"/>
          </a:xfrm>
          <a:custGeom>
            <a:avLst/>
            <a:gdLst/>
            <a:ahLst/>
            <a:cxnLst/>
            <a:rect r="r" b="b" t="t" l="l"/>
            <a:pathLst>
              <a:path h="1469512" w="1669900">
                <a:moveTo>
                  <a:pt x="0" y="0"/>
                </a:moveTo>
                <a:lnTo>
                  <a:pt x="1669900" y="0"/>
                </a:lnTo>
                <a:lnTo>
                  <a:pt x="1669900" y="1469512"/>
                </a:lnTo>
                <a:lnTo>
                  <a:pt x="0" y="14695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77548" y="4677084"/>
            <a:ext cx="2096831" cy="1520203"/>
          </a:xfrm>
          <a:custGeom>
            <a:avLst/>
            <a:gdLst/>
            <a:ahLst/>
            <a:cxnLst/>
            <a:rect r="r" b="b" t="t" l="l"/>
            <a:pathLst>
              <a:path h="1520203" w="2096831">
                <a:moveTo>
                  <a:pt x="0" y="0"/>
                </a:moveTo>
                <a:lnTo>
                  <a:pt x="2096832" y="0"/>
                </a:lnTo>
                <a:lnTo>
                  <a:pt x="2096832" y="1520203"/>
                </a:lnTo>
                <a:lnTo>
                  <a:pt x="0" y="152020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89234" y="4457195"/>
            <a:ext cx="1959980" cy="1959980"/>
          </a:xfrm>
          <a:custGeom>
            <a:avLst/>
            <a:gdLst/>
            <a:ahLst/>
            <a:cxnLst/>
            <a:rect r="r" b="b" t="t" l="l"/>
            <a:pathLst>
              <a:path h="1959980" w="1959980">
                <a:moveTo>
                  <a:pt x="0" y="0"/>
                </a:moveTo>
                <a:lnTo>
                  <a:pt x="1959980" y="0"/>
                </a:lnTo>
                <a:lnTo>
                  <a:pt x="1959980" y="1959980"/>
                </a:lnTo>
                <a:lnTo>
                  <a:pt x="0" y="19599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52098" y="6911662"/>
            <a:ext cx="1747732" cy="1855700"/>
          </a:xfrm>
          <a:custGeom>
            <a:avLst/>
            <a:gdLst/>
            <a:ahLst/>
            <a:cxnLst/>
            <a:rect r="r" b="b" t="t" l="l"/>
            <a:pathLst>
              <a:path h="1855700" w="1747732">
                <a:moveTo>
                  <a:pt x="0" y="0"/>
                </a:moveTo>
                <a:lnTo>
                  <a:pt x="1747732" y="0"/>
                </a:lnTo>
                <a:lnTo>
                  <a:pt x="1747732" y="1855700"/>
                </a:lnTo>
                <a:lnTo>
                  <a:pt x="0" y="1855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628280" y="7182586"/>
            <a:ext cx="2433995" cy="1496907"/>
          </a:xfrm>
          <a:custGeom>
            <a:avLst/>
            <a:gdLst/>
            <a:ahLst/>
            <a:cxnLst/>
            <a:rect r="r" b="b" t="t" l="l"/>
            <a:pathLst>
              <a:path h="1496907" w="2433995">
                <a:moveTo>
                  <a:pt x="0" y="0"/>
                </a:moveTo>
                <a:lnTo>
                  <a:pt x="2433995" y="0"/>
                </a:lnTo>
                <a:lnTo>
                  <a:pt x="2433995" y="1496907"/>
                </a:lnTo>
                <a:lnTo>
                  <a:pt x="0" y="149690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81216" y="1694825"/>
            <a:ext cx="658144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Alcances del Proyecto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2042" y="1694825"/>
            <a:ext cx="658144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3D59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Limitaciones del Proyecto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DAGZajZhSvA</dc:identifier>
  <dcterms:modified xsi:type="dcterms:W3CDTF">2011-08-01T06:04:30Z</dcterms:modified>
  <cp:revision>1</cp:revision>
  <dc:title>Proyecto en Equipo</dc:title>
</cp:coreProperties>
</file>